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Отряд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проекта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«Самостоятельные дети»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«СОШ №8 г. Нурлат»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48800" cy="70866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49600" cy="2362200"/>
          </a:xfrm>
        </p:spPr>
      </p:pic>
      <p:pic>
        <p:nvPicPr>
          <p:cNvPr id="5" name="Рисунок 4" descr="Изображение 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0"/>
            <a:ext cx="3149600" cy="2362200"/>
          </a:xfrm>
          <a:prstGeom prst="rect">
            <a:avLst/>
          </a:prstGeom>
        </p:spPr>
      </p:pic>
      <p:pic>
        <p:nvPicPr>
          <p:cNvPr id="6" name="Рисунок 5" descr="Изображение 0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97600" y="0"/>
            <a:ext cx="2946400" cy="2362200"/>
          </a:xfrm>
          <a:prstGeom prst="rect">
            <a:avLst/>
          </a:prstGeom>
        </p:spPr>
      </p:pic>
      <p:pic>
        <p:nvPicPr>
          <p:cNvPr id="7" name="Рисунок 6" descr="Изображение 0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362200"/>
            <a:ext cx="3200400" cy="2286000"/>
          </a:xfrm>
          <a:prstGeom prst="rect">
            <a:avLst/>
          </a:prstGeom>
        </p:spPr>
      </p:pic>
      <p:pic>
        <p:nvPicPr>
          <p:cNvPr id="8" name="Рисунок 7" descr="Изображение 04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67000" y="2286000"/>
            <a:ext cx="3352800" cy="2514600"/>
          </a:xfrm>
          <a:prstGeom prst="rect">
            <a:avLst/>
          </a:prstGeom>
        </p:spPr>
      </p:pic>
      <p:pic>
        <p:nvPicPr>
          <p:cNvPr id="9" name="Рисунок 8" descr="Изображение 04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94400" y="2362200"/>
            <a:ext cx="3149600" cy="2362200"/>
          </a:xfrm>
          <a:prstGeom prst="rect">
            <a:avLst/>
          </a:prstGeom>
        </p:spPr>
      </p:pic>
      <p:pic>
        <p:nvPicPr>
          <p:cNvPr id="10" name="Рисунок 9" descr="Изображение 04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648200"/>
            <a:ext cx="3048000" cy="2286000"/>
          </a:xfrm>
          <a:prstGeom prst="rect">
            <a:avLst/>
          </a:prstGeom>
        </p:spPr>
      </p:pic>
      <p:pic>
        <p:nvPicPr>
          <p:cNvPr id="11" name="Рисунок 10" descr="Изображение 05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48000" y="4800600"/>
            <a:ext cx="2971800" cy="2057400"/>
          </a:xfrm>
          <a:prstGeom prst="rect">
            <a:avLst/>
          </a:prstGeom>
        </p:spPr>
      </p:pic>
      <p:pic>
        <p:nvPicPr>
          <p:cNvPr id="12" name="Рисунок 11" descr="Изображение 04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19800" y="4724400"/>
            <a:ext cx="3124200" cy="23431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73600" cy="3505200"/>
          </a:xfrm>
        </p:spPr>
      </p:pic>
      <p:pic>
        <p:nvPicPr>
          <p:cNvPr id="6" name="Рисунок 5" descr="Изображение 0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0"/>
            <a:ext cx="4419600" cy="4051300"/>
          </a:xfrm>
          <a:prstGeom prst="rect">
            <a:avLst/>
          </a:prstGeom>
        </p:spPr>
      </p:pic>
      <p:pic>
        <p:nvPicPr>
          <p:cNvPr id="7" name="Рисунок 6" descr="Изображение 0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3600" y="3276600"/>
            <a:ext cx="4775200" cy="3581400"/>
          </a:xfrm>
          <a:prstGeom prst="rect">
            <a:avLst/>
          </a:prstGeom>
        </p:spPr>
      </p:pic>
      <p:pic>
        <p:nvPicPr>
          <p:cNvPr id="8" name="Рисунок 7" descr="Изображение 0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57550"/>
            <a:ext cx="4800600" cy="36004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48800" cy="70866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</Words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Отряд «Экстрим» Республиканского антинаркотического проекта «Самостоятельные дети»  МБОУ «СОШ №8 г. Нурлат»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«Экстрим» Республиканского антинаркотического проекта «Самостоятельные дети»  МБОУ «СОШ №8 г. Нурлат» </dc:title>
  <cp:lastModifiedBy>Paradise</cp:lastModifiedBy>
  <cp:revision>2</cp:revision>
  <dcterms:modified xsi:type="dcterms:W3CDTF">2013-04-23T20:00:23Z</dcterms:modified>
</cp:coreProperties>
</file>